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61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75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27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0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59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08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3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7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7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5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3CAD-CC1B-4428-B52B-1FACF7E0A605}" type="datetimeFigureOut">
              <a:rPr lang="ru-RU" smtClean="0"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CFE4F-20A1-4C31-9E27-DD4BD678C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6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91" y="980728"/>
            <a:ext cx="9144000" cy="403244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Подготовка к ЕГЭ.</a:t>
            </a:r>
            <a:b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А5. Паронимы.</a:t>
            </a:r>
            <a:endParaRPr lang="ru-RU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2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5374"/>
            <a:ext cx="9144000" cy="4945914"/>
          </a:xfrm>
        </p:spPr>
        <p:txBody>
          <a:bodyPr>
            <a:normAutofit fontScale="77500" lnSpcReduction="20000"/>
          </a:bodyPr>
          <a:lstStyle/>
          <a:p>
            <a:pPr marL="0" indent="176213">
              <a:buNone/>
            </a:pP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Паронимы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- это слова, сходные по звуча-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</a:rPr>
              <a:t>нию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, но различающиеся по смыслу.</a:t>
            </a:r>
          </a:p>
          <a:p>
            <a:pPr marL="0" indent="0">
              <a:buNone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Абонемент – абонент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Артистический – артистичный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Бедный – бедственный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Безответный – безответственный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Болотистый – болотный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Благодарный – благодарственный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Благотворительный – благотворный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Вдох – вздох</a:t>
            </a:r>
          </a:p>
          <a:p>
            <a:pPr marL="0" indent="0">
              <a:buNone/>
            </a:pP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5198" y="32406"/>
            <a:ext cx="39308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ЗАПОМНИ!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67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Примеры неправильного употребления паронимов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628800"/>
            <a:ext cx="9132799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Доверчивый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тон разговора, мягкие манеры подкупали.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(Правильно: </a:t>
            </a:r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Доверительный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тон разговора,  мягкие манеры подкупали.)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Вдох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облегчения.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(Правильно: </a:t>
            </a:r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Вздох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облегчения.)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нас уже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одовалый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опыт работы.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(Правильно: У нас уже </a:t>
            </a:r>
            <a:r>
              <a:rPr lang="ru-RU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годовой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опыт работы.) 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9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Образец задания 5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В одном из приведённых ниже предложений НЕВЕРНО употреблено выделенное слово. Исправьте ошибку и запишите слово правильно.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В неясном, рассеянном свете ночи открылись перед нами ВЕЛИЧЕСТВЕННЫЕ и прекрасные перспективы Петербурга: Нева, набережная, каналы, дворцы.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Хром и марганец являются КРАСОЧНЫМИ веществами, компонентами многих красок, созданных на основе этих минералов.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Дипломатические отношения между Россией и США были установлены в 1807 году.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Самыми ГУМАННЫМИ профессиями на земле являются те, от которых зависят духовная жизнь и здоровье человека.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Успех внешней политики государства во многом зависит от опыта и таланта ДИПЛОМАТОВ.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2198" y="5934670"/>
            <a:ext cx="8478603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красящими&lt;или&gt;красящие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417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2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В одном из приведённых ниже предложений НЕВЕРНО употреблено выделенное слово. Исправьте ошибку и запишите слово правильно.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В десять лет Ольга стала ДИПЛОМАНТОМ Международного конкурса юных музыкантов в Праге.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ВЕЛИКИЙ Гиппократ предложил выхаживать недоношенных младенцев в овечьих шкурах.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ГОДОВОЙ доход магазина составил 2 миллиарда рублей.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Его ноги были покрыты ВЕКОВОЙ пылью просёлочных дорог.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У нас в саду ГЛИНЯНЫЕ почвы.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027003"/>
            <a:ext cx="7408759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глинистые&lt;или&gt;глинистый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809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8" y="0"/>
            <a:ext cx="9137921" cy="59492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В одном из приведённых ниже предложений НЕВЕРНО употреблено выделенное слово. Исправьте ошибку и запишите слово правильно.</a:t>
            </a:r>
          </a:p>
          <a:p>
            <a:pPr marL="0" indent="0">
              <a:buNone/>
            </a:pPr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        В IV веке до нашей эры греки начали возводить ВЕЛИЧЕСТВЕННЫЙ храм Артемиды, превосходящий красотой все другие святилища.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        Некоторые формулировки в проекте закона допускают ДВОИЧНОЕ толкование.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        Самый ДЕЙСТВЕННЫЙ способ борьбы за чистоту — регулярная уборка.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        На людях Горюнов был неизменно ДЕЛОВИТЫМ и собранным.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300" b="1" dirty="0" smtClean="0">
                <a:solidFill>
                  <a:schemeClr val="accent2">
                    <a:lumMod val="50000"/>
                  </a:schemeClr>
                </a:solidFill>
              </a:rPr>
              <a:t>        Вы несправедливы: местность у нас вовсе не БОЛОТИСТАЯ.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903893"/>
            <a:ext cx="9144000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двойственное&lt;или&gt;двоякое&lt;или&gt;двойственный&lt;или&gt;двоякий (любое из этих слов)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9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367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Подготовка к ЕГЭ. Задание А5. Паронимы.</vt:lpstr>
      <vt:lpstr>Презентация PowerPoint</vt:lpstr>
      <vt:lpstr>Примеры неправильного употребления паронимов</vt:lpstr>
      <vt:lpstr>Образец задания 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 Задание А5. Паронимы.</dc:title>
  <dc:creator>Gas-Oil</dc:creator>
  <cp:lastModifiedBy>Gas-Oil</cp:lastModifiedBy>
  <cp:revision>3</cp:revision>
  <dcterms:created xsi:type="dcterms:W3CDTF">2015-04-04T22:17:06Z</dcterms:created>
  <dcterms:modified xsi:type="dcterms:W3CDTF">2015-04-04T22:47:10Z</dcterms:modified>
</cp:coreProperties>
</file>